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63" r:id="rId4"/>
    <p:sldId id="268" r:id="rId5"/>
    <p:sldId id="270" r:id="rId6"/>
    <p:sldId id="271" r:id="rId7"/>
    <p:sldId id="272" r:id="rId8"/>
    <p:sldId id="274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79" autoAdjust="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7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21" y="0"/>
            <a:ext cx="11770894" cy="4259179"/>
          </a:xfrm>
        </p:spPr>
        <p:txBody>
          <a:bodyPr/>
          <a:lstStyle/>
          <a:p>
            <a:pPr algn="l"/>
            <a:r>
              <a:rPr lang="id-ID" sz="4400" dirty="0" smtClean="0"/>
              <a:t>“Islamic Boarding School (Pesantren) as the Source of Peace Education”</a:t>
            </a:r>
            <a:r>
              <a:rPr lang="id-ID" sz="4400" dirty="0" smtClean="0"/>
              <a:t/>
            </a:r>
            <a:br>
              <a:rPr lang="id-ID" sz="4400" dirty="0" smtClean="0"/>
            </a:br>
            <a:r>
              <a:rPr lang="id-ID" sz="4400" dirty="0" smtClean="0"/>
              <a:t/>
            </a:r>
            <a:br>
              <a:rPr lang="id-ID" sz="4400" dirty="0" smtClean="0"/>
            </a:br>
            <a:r>
              <a:rPr lang="id-ID" sz="2800" dirty="0" smtClean="0"/>
              <a:t>3rd Joint International Seminar on Multiculturalism&amp;Religious Studies: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>“Reinventing the Nusantara Concept within its Roles and Spaces”</a:t>
            </a:r>
            <a:br>
              <a:rPr lang="id-ID" sz="2800" dirty="0" smtClean="0"/>
            </a:br>
            <a:r>
              <a:rPr lang="id-ID" sz="2800" dirty="0" smtClean="0"/>
              <a:t>Hotel Santika Premiere, Semarang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>Thursday-Saturday, </a:t>
            </a:r>
            <a:r>
              <a:rPr lang="id-ID" sz="2800" dirty="0" smtClean="0"/>
              <a:t>November </a:t>
            </a:r>
            <a:r>
              <a:rPr lang="id-ID" sz="2800" dirty="0" smtClean="0"/>
              <a:t>17-20</a:t>
            </a:r>
            <a:r>
              <a:rPr lang="id-ID" sz="2800" dirty="0" smtClean="0"/>
              <a:t>, </a:t>
            </a:r>
            <a:r>
              <a:rPr lang="id-ID" sz="2800" dirty="0" smtClean="0"/>
              <a:t>2016</a:t>
            </a:r>
            <a:endParaRPr lang="id-ID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791081"/>
            <a:ext cx="11506200" cy="2066919"/>
          </a:xfrm>
        </p:spPr>
        <p:txBody>
          <a:bodyPr>
            <a:normAutofit/>
          </a:bodyPr>
          <a:lstStyle/>
          <a:p>
            <a:r>
              <a:rPr lang="id-ID" sz="2800" b="1" dirty="0" smtClean="0"/>
              <a:t>Jeanne Françoise</a:t>
            </a:r>
            <a:r>
              <a:rPr lang="id-ID" sz="2800" dirty="0" smtClean="0"/>
              <a:t>, S.Hum., M.Si.(Han.)</a:t>
            </a:r>
          </a:p>
          <a:p>
            <a:r>
              <a:rPr lang="id-ID" sz="2800" dirty="0" smtClean="0"/>
              <a:t>Researcher in European Studies University of Indonesia</a:t>
            </a:r>
          </a:p>
        </p:txBody>
      </p:sp>
    </p:spTree>
    <p:extLst>
      <p:ext uri="{BB962C8B-B14F-4D97-AF65-F5344CB8AC3E}">
        <p14:creationId xmlns:p14="http://schemas.microsoft.com/office/powerpoint/2010/main" val="34090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584" y="2288747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400" dirty="0" smtClean="0"/>
              <a:t>This academic paper is dedicated to</a:t>
            </a:r>
          </a:p>
          <a:p>
            <a:pPr marL="0" indent="0" algn="ctr">
              <a:buNone/>
            </a:pPr>
            <a:r>
              <a:rPr lang="id-ID" sz="4400" dirty="0" smtClean="0"/>
              <a:t>INTAN OLIVIA MARBUN (2 years old)</a:t>
            </a:r>
          </a:p>
          <a:p>
            <a:pPr marL="0" indent="0" algn="ctr">
              <a:buNone/>
            </a:pPr>
            <a:r>
              <a:rPr lang="id-ID" sz="4400" dirty="0" smtClean="0"/>
              <a:t>Samarinda terrorist bomb victim</a:t>
            </a:r>
          </a:p>
          <a:p>
            <a:pPr marL="0" indent="0" algn="ctr">
              <a:buNone/>
            </a:pPr>
            <a:r>
              <a:rPr lang="id-ID" sz="4400" dirty="0" smtClean="0"/>
              <a:t>November 14, 2016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41220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13861" cy="665729"/>
          </a:xfrm>
        </p:spPr>
        <p:txBody>
          <a:bodyPr/>
          <a:lstStyle/>
          <a:p>
            <a:r>
              <a:rPr lang="id-ID" dirty="0" smtClean="0"/>
              <a:t>Short CV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85" y="665729"/>
            <a:ext cx="11790947" cy="6071954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Bachelor of Humanities, French (History), University of Indonesia</a:t>
            </a:r>
          </a:p>
          <a:p>
            <a:r>
              <a:rPr lang="id-ID" dirty="0" smtClean="0"/>
              <a:t>Master of Defense, Peace&amp;Conflict Resolution, </a:t>
            </a:r>
            <a:r>
              <a:rPr lang="id-ID" dirty="0" smtClean="0"/>
              <a:t>Indonesia Defense </a:t>
            </a:r>
            <a:r>
              <a:rPr lang="id-ID" dirty="0" smtClean="0"/>
              <a:t>University</a:t>
            </a:r>
          </a:p>
          <a:p>
            <a:r>
              <a:rPr lang="id-ID" dirty="0" smtClean="0"/>
              <a:t>Military Service, 2008</a:t>
            </a:r>
          </a:p>
          <a:p>
            <a:r>
              <a:rPr lang="id-ID" dirty="0" smtClean="0"/>
              <a:t>Participant in International Student Festival in Trondheim, Norway, 2009</a:t>
            </a:r>
          </a:p>
          <a:p>
            <a:r>
              <a:rPr lang="id-ID" dirty="0" smtClean="0"/>
              <a:t>Book on Indonesia Mapping Conflict, 2015</a:t>
            </a:r>
          </a:p>
          <a:p>
            <a:r>
              <a:rPr lang="id-ID" dirty="0" smtClean="0"/>
              <a:t>Speaker in National Conference on Radicalism, Malang Islamic University, 2016</a:t>
            </a:r>
          </a:p>
          <a:p>
            <a:r>
              <a:rPr lang="id-ID" dirty="0" smtClean="0"/>
              <a:t>Speaker in International Conference on Forced Migration, Poznan, Poland, 2016</a:t>
            </a:r>
          </a:p>
          <a:p>
            <a:r>
              <a:rPr lang="id-ID" dirty="0" smtClean="0"/>
              <a:t>Speaker in National Conference on Toponymy, University of Indonesia, 2016</a:t>
            </a:r>
          </a:p>
          <a:p>
            <a:r>
              <a:rPr lang="id-ID" dirty="0" smtClean="0"/>
              <a:t>Speaker in National Conference on Urban Planning, UNSRI, Palembang, 2016</a:t>
            </a:r>
          </a:p>
          <a:p>
            <a:r>
              <a:rPr lang="id-ID" dirty="0" smtClean="0"/>
              <a:t>Speaker in International Conference on Social Studies, UNESA, Surabaya, 2016</a:t>
            </a:r>
          </a:p>
          <a:p>
            <a:r>
              <a:rPr lang="id-ID" dirty="0" smtClean="0"/>
              <a:t>Speaker in International Conference on Multiculturalism, Semarang, 2016</a:t>
            </a:r>
          </a:p>
          <a:p>
            <a:r>
              <a:rPr lang="id-ID" dirty="0" smtClean="0"/>
              <a:t>Speaker in International Conference on ICONS, Universitas Indonesia, 2016</a:t>
            </a:r>
          </a:p>
          <a:p>
            <a:r>
              <a:rPr lang="id-ID" dirty="0" smtClean="0"/>
              <a:t>Speaker in International Conference on Education, Universitas Indonesia, 2016</a:t>
            </a:r>
          </a:p>
          <a:p>
            <a:r>
              <a:rPr lang="id-ID" dirty="0" smtClean="0"/>
              <a:t>Speaker in National Conference on Good Corporate Governance, Universitas Paramadina, 2016</a:t>
            </a:r>
          </a:p>
          <a:p>
            <a:r>
              <a:rPr lang="id-ID" dirty="0" smtClean="0"/>
              <a:t>1st Winner Essay about Islam, FKG UI, 2015</a:t>
            </a:r>
          </a:p>
          <a:p>
            <a:r>
              <a:rPr lang="id-ID" dirty="0" smtClean="0"/>
              <a:t>1st Winner Essay about Islam, UII Jogja, 2016</a:t>
            </a:r>
          </a:p>
          <a:p>
            <a:r>
              <a:rPr lang="id-ID" dirty="0" smtClean="0"/>
              <a:t>3rd Winner Essay about 1956 Hungarian Revolt, 2016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82" y="533381"/>
            <a:ext cx="1553772" cy="23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3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Hyphotesis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This paper has an hypothesis that </a:t>
            </a:r>
            <a:r>
              <a:rPr lang="id-ID" dirty="0" smtClean="0"/>
              <a:t>in the digital era, there is a need to conceptualize </a:t>
            </a:r>
            <a:r>
              <a:rPr lang="id-ID" dirty="0" smtClean="0"/>
              <a:t>Islamic Boarding School (Pesantren) as a </a:t>
            </a:r>
            <a:r>
              <a:rPr lang="id-ID" dirty="0" smtClean="0"/>
              <a:t>modern peace education </a:t>
            </a:r>
            <a:r>
              <a:rPr lang="id-ID" dirty="0" smtClean="0"/>
              <a:t>in Indonesia.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563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Background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Pesantren history</a:t>
            </a:r>
            <a:endParaRPr lang="id-ID" dirty="0" smtClean="0"/>
          </a:p>
          <a:p>
            <a:r>
              <a:rPr lang="id-ID" dirty="0" smtClean="0"/>
              <a:t>Pesantren nowadays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9091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 of Analysis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Peace and Conflict Resolution theory: Peace education</a:t>
            </a:r>
          </a:p>
          <a:p>
            <a:r>
              <a:rPr lang="id-ID" dirty="0" smtClean="0"/>
              <a:t>Critic of Modernism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093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76300"/>
            <a:ext cx="9613861" cy="1080938"/>
          </a:xfrm>
        </p:spPr>
        <p:txBody>
          <a:bodyPr/>
          <a:lstStyle/>
          <a:p>
            <a:r>
              <a:rPr lang="id-ID" dirty="0" smtClean="0"/>
              <a:t>Analysis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09" y="1997750"/>
            <a:ext cx="9613861" cy="3599316"/>
          </a:xfrm>
        </p:spPr>
        <p:txBody>
          <a:bodyPr/>
          <a:lstStyle/>
          <a:p>
            <a:r>
              <a:rPr lang="id-ID" dirty="0" smtClean="0"/>
              <a:t>European Experience: Modernizing education by facing the corrupt Catholic Church</a:t>
            </a:r>
          </a:p>
          <a:p>
            <a:r>
              <a:rPr lang="id-ID" dirty="0" smtClean="0"/>
              <a:t>Prototype of modern peace education in ASEAN</a:t>
            </a:r>
          </a:p>
          <a:p>
            <a:r>
              <a:rPr lang="id-ID" dirty="0" smtClean="0"/>
              <a:t>The concept of modern Pesantren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35926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Conclusion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The conceptualizing process of modern peace education in digital era for </a:t>
            </a:r>
            <a:r>
              <a:rPr lang="id-ID" dirty="0" smtClean="0"/>
              <a:t>Pesantren is including the real actions combat Terrorism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055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THANK YOU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87351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453</TotalTime>
  <Words>331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“Islamic Boarding School (Pesantren) as the Source of Peace Education”  3rd Joint International Seminar on Multiculturalism&amp;Religious Studies: “Reinventing the Nusantara Concept within its Roles and Spaces” Hotel Santika Premiere, Semarang Thursday-Saturday, November 17-20, 2016</vt:lpstr>
      <vt:lpstr>PowerPoint Presentation</vt:lpstr>
      <vt:lpstr>Short CV</vt:lpstr>
      <vt:lpstr>Hyphotesis</vt:lpstr>
      <vt:lpstr>Background</vt:lpstr>
      <vt:lpstr>Method of Analysis</vt:lpstr>
      <vt:lpstr>Analysis</vt:lpstr>
      <vt:lpstr>Conclusion</vt:lpstr>
      <vt:lpstr>THANK YOU</vt:lpstr>
    </vt:vector>
  </TitlesOfParts>
  <Company>Universitas Pertahanan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Future Geopolitic of ASEAN on Migration Policy: Rohingya Experience”</dc:title>
  <dc:creator>Microsoft account</dc:creator>
  <cp:lastModifiedBy>Microsoft account</cp:lastModifiedBy>
  <cp:revision>57</cp:revision>
  <dcterms:created xsi:type="dcterms:W3CDTF">2016-07-09T20:47:25Z</dcterms:created>
  <dcterms:modified xsi:type="dcterms:W3CDTF">2016-11-15T18:35:57Z</dcterms:modified>
</cp:coreProperties>
</file>